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2" r:id="rId9"/>
    <p:sldId id="264" r:id="rId10"/>
    <p:sldId id="265" r:id="rId11"/>
    <p:sldId id="268" r:id="rId12"/>
    <p:sldId id="270" r:id="rId13"/>
    <p:sldId id="275" r:id="rId14"/>
    <p:sldId id="272" r:id="rId15"/>
    <p:sldId id="276" r:id="rId16"/>
    <p:sldId id="273" r:id="rId17"/>
    <p:sldId id="277" r:id="rId18"/>
    <p:sldId id="279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74DE6-B04D-4F65-BC29-7B694C3303B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42872-D3DB-4F6F-9B9D-9FC45489E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RS" sz="6600" dirty="0" smtClean="0"/>
              <a:t>Dobro došli na </a:t>
            </a:r>
            <a:r>
              <a:rPr lang="sr-Latn-RS" sz="6600" dirty="0"/>
              <a:t>č</a:t>
            </a:r>
            <a:r>
              <a:rPr lang="sr-Latn-RS" sz="6600" dirty="0" smtClean="0"/>
              <a:t>as sveta oko nas!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6000" dirty="0" smtClean="0"/>
              <a:t>Čovek gaji životinje kako bi od njih dobijao proizvode koje koristi u ishrani.</a:t>
            </a:r>
            <a:endParaRPr lang="sr-Latn-RS" sz="6000" dirty="0"/>
          </a:p>
        </p:txBody>
      </p:sp>
    </p:spTree>
    <p:extLst>
      <p:ext uri="{BB962C8B-B14F-4D97-AF65-F5344CB8AC3E}">
        <p14:creationId xmlns:p14="http://schemas.microsoft.com/office/powerpoint/2010/main" xmlns="" val="9026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25" y="273961"/>
            <a:ext cx="1827506" cy="1478570"/>
          </a:xfrm>
        </p:spPr>
        <p:txBody>
          <a:bodyPr/>
          <a:lstStyle/>
          <a:p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8361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4365104"/>
            <a:ext cx="1721644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102" y="836714"/>
            <a:ext cx="2243138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067" y="4725146"/>
            <a:ext cx="1993106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989" y="2738755"/>
            <a:ext cx="1678781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14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4840"/>
            <a:ext cx="3600400" cy="33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949" y="3429000"/>
            <a:ext cx="78581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815" y="4657725"/>
            <a:ext cx="83581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995" y="4611213"/>
            <a:ext cx="907256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688" y="1544960"/>
            <a:ext cx="17573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45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670" y="332656"/>
            <a:ext cx="3690410" cy="387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1550194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186451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7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10" y="186540"/>
            <a:ext cx="2922761" cy="3890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677" y="503786"/>
            <a:ext cx="195545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264" y="3567484"/>
            <a:ext cx="101441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901" y="4077073"/>
            <a:ext cx="15430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70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4800" dirty="0" smtClean="0"/>
              <a:t>Čovek od životinja koristi:</a:t>
            </a:r>
            <a:endParaRPr lang="sr-Latn-RS" sz="4800" dirty="0"/>
          </a:p>
          <a:p>
            <a:r>
              <a:rPr lang="sr-Latn-RS" sz="4800" dirty="0" smtClean="0"/>
              <a:t>Kožu</a:t>
            </a:r>
          </a:p>
          <a:p>
            <a:r>
              <a:rPr lang="sr-Latn-RS" sz="4800" dirty="0" smtClean="0"/>
              <a:t>Krzno</a:t>
            </a:r>
          </a:p>
          <a:p>
            <a:r>
              <a:rPr lang="sr-Latn-RS" sz="4800" dirty="0" smtClean="0"/>
              <a:t>Perje</a:t>
            </a:r>
          </a:p>
          <a:p>
            <a:r>
              <a:rPr lang="sr-Latn-RS" sz="4800" dirty="0" smtClean="0"/>
              <a:t>Vuna </a:t>
            </a:r>
          </a:p>
          <a:p>
            <a:pPr marL="0" indent="0">
              <a:buNone/>
            </a:pPr>
            <a:r>
              <a:rPr lang="sr-Latn-RS" sz="4800" dirty="0" smtClean="0"/>
              <a:t>Od njih pravi odeću, obuću, nameštaj i druge predmete.</a:t>
            </a:r>
          </a:p>
          <a:p>
            <a:pPr marL="0" indent="0">
              <a:buNone/>
            </a:pPr>
            <a:endParaRPr lang="sr-Latn-RS" sz="4800" dirty="0"/>
          </a:p>
          <a:p>
            <a:pPr marL="0" indent="0">
              <a:buNone/>
            </a:pPr>
            <a:endParaRPr lang="sr-Latn-RS" sz="4800" dirty="0" smtClean="0"/>
          </a:p>
          <a:p>
            <a:pPr marL="0" indent="0">
              <a:buNone/>
            </a:pP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xmlns="" val="21870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65" y="5622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>
                <a:solidFill>
                  <a:srgbClr val="C00000"/>
                </a:solidFill>
              </a:rPr>
              <a:t>Koža</a:t>
            </a:r>
            <a:r>
              <a:rPr lang="sr-Latn-RS" dirty="0" smtClean="0"/>
              <a:t> je materijal koja se dobija od sirove životinjske kože.</a:t>
            </a:r>
          </a:p>
          <a:p>
            <a:pPr marL="0" indent="0">
              <a:buNone/>
            </a:pPr>
            <a:r>
              <a:rPr lang="sr-Latn-RS" dirty="0" smtClean="0"/>
              <a:t>Najčešće od : goveda, konja, koza i svinja.</a:t>
            </a:r>
            <a:endParaRPr lang="sr-Latn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762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59582"/>
            <a:ext cx="1228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8950"/>
            <a:ext cx="1495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0362"/>
            <a:ext cx="13525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92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>
                <a:solidFill>
                  <a:srgbClr val="C00000"/>
                </a:solidFill>
              </a:rPr>
              <a:t>Perje</a:t>
            </a:r>
            <a:r>
              <a:rPr lang="sr-Latn-RS" dirty="0" smtClean="0"/>
              <a:t> se dobija od živine</a:t>
            </a:r>
            <a:r>
              <a:rPr lang="sr-Latn-RS" smtClean="0"/>
              <a:t>, mekano je </a:t>
            </a:r>
            <a:r>
              <a:rPr lang="sr-Latn-RS" dirty="0" smtClean="0"/>
              <a:t>i  toplo pa se od njega prave jakne, pune jastuci itd.</a:t>
            </a:r>
            <a:endParaRPr lang="sr-Latn-R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61215"/>
            <a:ext cx="2231784" cy="264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7747"/>
            <a:ext cx="228638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13620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341" y="1538583"/>
            <a:ext cx="2898529" cy="2898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007718"/>
            <a:ext cx="3069500" cy="244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95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000" dirty="0" smtClean="0"/>
              <a:t>Sada otvorite 80. i 81. stranu u udžbeniku i pažljivo pročitajte.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xmlns="" val="10820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Zapišite u svesci: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b="1" dirty="0" smtClean="0"/>
              <a:t>            Zbog čega su značajne biljke i životinje</a:t>
            </a:r>
          </a:p>
          <a:p>
            <a:pPr marL="0" indent="0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sr-Latn-RS" dirty="0" smtClean="0"/>
              <a:t>BILJKE			ŽIVOTINJE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sz="2400" dirty="0" smtClean="0"/>
              <a:t>ISHRANA						ISHRANA</a:t>
            </a:r>
          </a:p>
          <a:p>
            <a:pPr marL="0" indent="0">
              <a:buNone/>
            </a:pPr>
            <a:r>
              <a:rPr lang="sr-Latn-RS" sz="2400" dirty="0" smtClean="0"/>
              <a:t>ODEĆA							ODEĆA</a:t>
            </a:r>
            <a:endParaRPr lang="sr-Latn-RS" sz="2400" dirty="0"/>
          </a:p>
          <a:p>
            <a:pPr marL="0" indent="0">
              <a:buNone/>
            </a:pPr>
            <a:r>
              <a:rPr lang="sr-Latn-RS" sz="2400" dirty="0" smtClean="0"/>
              <a:t>ZAČINI							LJUBIMCI</a:t>
            </a:r>
          </a:p>
          <a:p>
            <a:pPr marL="0" indent="0">
              <a:buNone/>
            </a:pPr>
            <a:r>
              <a:rPr lang="sr-Latn-RS" sz="2400" dirty="0" smtClean="0"/>
              <a:t>LEKOVITO BILJE</a:t>
            </a:r>
          </a:p>
          <a:p>
            <a:pPr marL="0" indent="0">
              <a:buNone/>
            </a:pPr>
            <a:r>
              <a:rPr lang="sr-Latn-RS" sz="2400" dirty="0" smtClean="0"/>
              <a:t>UKRASNO BILJE	</a:t>
            </a:r>
            <a:endParaRPr lang="sr-Latn-R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99592" y="3284984"/>
            <a:ext cx="144016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84168" y="2999194"/>
            <a:ext cx="72008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29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</a:t>
            </a:r>
            <a:r>
              <a:rPr lang="sr-Latn-RS" dirty="0" smtClean="0"/>
              <a:t>a prethodnim časovima smo naučili dosta o biljkama i životinjama.</a:t>
            </a:r>
          </a:p>
          <a:p>
            <a:pPr>
              <a:buNone/>
            </a:pPr>
            <a:endParaRPr lang="sr-Latn-RS" dirty="0"/>
          </a:p>
          <a:p>
            <a:pPr>
              <a:buNone/>
            </a:pPr>
            <a:r>
              <a:rPr lang="sr-Latn-RS" dirty="0" smtClean="0"/>
              <a:t>Na današnjem času ćemo saznati koja je njihova korist za čoveka.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Domaći zadatak: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Radna sveska 70. i 71. strana.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Na sledećem času ćemo obnavljati sve što smo do sada naučili o biljkama i životinjama.</a:t>
            </a:r>
          </a:p>
          <a:p>
            <a:pPr marL="0" indent="0">
              <a:buNone/>
            </a:pPr>
            <a:r>
              <a:rPr lang="sr-Latn-RS" dirty="0" smtClean="0"/>
              <a:t>PODSETITE SE!</a:t>
            </a:r>
            <a:endParaRPr lang="sr-Latn-RS" dirty="0"/>
          </a:p>
        </p:txBody>
      </p:sp>
      <p:sp>
        <p:nvSpPr>
          <p:cNvPr id="4" name="Smiley Face 3"/>
          <p:cNvSpPr/>
          <p:nvPr/>
        </p:nvSpPr>
        <p:spPr>
          <a:xfrm>
            <a:off x="3563888" y="4149080"/>
            <a:ext cx="864096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475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Čovek koristi biljke u svojoj ishrani.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Jede njihove plodove, lišće, semenke pa i stabla i koren.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Mnoge biljke se prerađuju u fabrikama i od njih se dobijaju proizvodi koje koristimo u ishrani.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Voće u ishrani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C61BCDC-F979-4D41-9374-91E7B06CD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8842"/>
            <a:ext cx="1576779" cy="12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23B5A34-2E15-4196-8EA0-03595B34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402" y="1772816"/>
            <a:ext cx="747540" cy="95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54C5DA15-99F7-4A09-915C-FD086B1F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1064419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C8687D-30CD-4FAC-9E2C-7C7E97D1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6672" y="1556792"/>
            <a:ext cx="130730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937B0B59-E4F1-418E-BA3F-23FF973E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97468"/>
            <a:ext cx="1185863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315985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Osim što  sirovo voće koristimo  u ishrani, njegovom preradom dobijamo i druge proizvode.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377" y="3933056"/>
            <a:ext cx="57340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Osim sirovog povrća, ljudi u ishrani koriste i zimnicu koju dobijaju preradom povrća.</a:t>
            </a:r>
            <a:endParaRPr lang="sr-Latn-R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2869"/>
            <a:ext cx="3455842" cy="28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0114"/>
            <a:ext cx="36671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Nevena Borić\Desktop\преузимање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evena Borić\Desktop\преузимање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07" y="3933056"/>
            <a:ext cx="2664296" cy="199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436220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TURŠIJA</a:t>
            </a:r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5928706"/>
            <a:ext cx="96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/>
              <a:t>AJVAR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xmlns="" val="42704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Preradom</a:t>
            </a:r>
            <a:r>
              <a:rPr lang="sr-Latn-RS" sz="3600" dirty="0" smtClean="0"/>
              <a:t>  biljaka u fabrikama dobijamo proizvode koje koristimo u ishrani.</a:t>
            </a:r>
            <a:endParaRPr lang="en-US" sz="3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BDDF7F29-1FFD-4F3E-B44B-9055D0AAB3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7667"/>
            <a:ext cx="1672547" cy="202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AC2D1024-1F08-4AFC-ACFD-4589C2D0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08720"/>
            <a:ext cx="1080534" cy="279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543" y="4185083"/>
            <a:ext cx="667934" cy="21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5601"/>
            <a:ext cx="13049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79943"/>
            <a:ext cx="13049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32512"/>
            <a:ext cx="9429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115" y="1648365"/>
            <a:ext cx="1822326" cy="285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960640"/>
            <a:ext cx="1562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4290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PŠENICA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3892446" y="2892181"/>
            <a:ext cx="65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REPA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5695499" y="3438010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PARADAJZ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7465113" y="3518114"/>
            <a:ext cx="13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SUNCOKRET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Neke  biljke koristimo kako bismo hranili životinje.</a:t>
            </a:r>
            <a:endParaRPr lang="sr-Latn-R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1726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0336"/>
            <a:ext cx="27717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66061"/>
            <a:ext cx="3343200" cy="33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1092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TRAVA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612024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KUKURUZ</a:t>
            </a:r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61066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DETELINA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3790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BABD6D-BAEF-4194-B0B3-B0212971554E}"/>
              </a:ext>
            </a:extLst>
          </p:cNvPr>
          <p:cNvSpPr txBox="1"/>
          <p:nvPr/>
        </p:nvSpPr>
        <p:spPr>
          <a:xfrm>
            <a:off x="805070" y="330916"/>
            <a:ext cx="7533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400" dirty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</a:t>
            </a:r>
            <a:r>
              <a:rPr lang="sr-Latn-R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bi hrana koju koristimo bila ukusnija, koristimo različite začine.</a:t>
            </a:r>
            <a:endParaRPr lang="sr-Latn-R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B208E6A-300A-48C1-8690-5474AF895D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45" y="1935529"/>
            <a:ext cx="5204397" cy="20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BCEB8FE7-7A0E-444F-9ED9-6DDB55217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123" y="4093378"/>
            <a:ext cx="152876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8D71AE71-73A7-43C1-83D4-C4E530EC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071" y="4417227"/>
            <a:ext cx="1164431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35886B6A-C1A8-4498-BAF0-825BA4E5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051" y="2360819"/>
            <a:ext cx="1843088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14D85-5ABC-404A-AA7F-04590F99EC4B}"/>
              </a:ext>
            </a:extLst>
          </p:cNvPr>
          <p:cNvSpPr txBox="1"/>
          <p:nvPr/>
        </p:nvSpPr>
        <p:spPr>
          <a:xfrm>
            <a:off x="4945123" y="5340626"/>
            <a:ext cx="15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cimet</a:t>
            </a:r>
            <a:endParaRPr lang="sr-Latn-R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02FF9F-DA7D-4FD0-83C1-F9B711215751}"/>
              </a:ext>
            </a:extLst>
          </p:cNvPr>
          <p:cNvSpPr txBox="1"/>
          <p:nvPr/>
        </p:nvSpPr>
        <p:spPr>
          <a:xfrm>
            <a:off x="4393096" y="2888974"/>
            <a:ext cx="184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karanfilić</a:t>
            </a:r>
            <a:endParaRPr lang="sr-Latn-R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D8B03552-262B-4B6C-986E-25127C2D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715" y="2247512"/>
            <a:ext cx="892969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B9488F-9A82-4EDB-920B-A42E8EA2C65F}"/>
              </a:ext>
            </a:extLst>
          </p:cNvPr>
          <p:cNvSpPr txBox="1"/>
          <p:nvPr/>
        </p:nvSpPr>
        <p:spPr>
          <a:xfrm>
            <a:off x="2713383" y="3429000"/>
            <a:ext cx="10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</a:t>
            </a:r>
            <a:endParaRPr lang="sr-Latn-R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0EB222-890B-4AC7-B56E-9A4E42A5043F}"/>
              </a:ext>
            </a:extLst>
          </p:cNvPr>
          <p:cNvSpPr txBox="1"/>
          <p:nvPr/>
        </p:nvSpPr>
        <p:spPr>
          <a:xfrm>
            <a:off x="2136913" y="5989983"/>
            <a:ext cx="15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r-Latn-R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ovorov list</a:t>
            </a:r>
            <a:endParaRPr lang="sr-Latn-R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6EB412-7CEE-456C-BB31-E432FC3AEFEC}"/>
              </a:ext>
            </a:extLst>
          </p:cNvPr>
          <p:cNvSpPr txBox="1"/>
          <p:nvPr/>
        </p:nvSpPr>
        <p:spPr>
          <a:xfrm>
            <a:off x="606287" y="4015071"/>
            <a:ext cx="130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korijander</a:t>
            </a:r>
            <a:endParaRPr lang="sr-Latn-R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6E329-8A7A-4628-A8D9-71740463AF76}"/>
              </a:ext>
            </a:extLst>
          </p:cNvPr>
          <p:cNvSpPr txBox="1"/>
          <p:nvPr/>
        </p:nvSpPr>
        <p:spPr>
          <a:xfrm>
            <a:off x="7072596" y="4212287"/>
            <a:ext cx="13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origano</a:t>
            </a:r>
            <a:endParaRPr lang="sr-Latn-R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0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Neke biljke se koriste za izradu odeće.</a:t>
            </a:r>
            <a:endParaRPr lang="sr-Latn-RS" dirty="0"/>
          </a:p>
        </p:txBody>
      </p:sp>
      <p:pic>
        <p:nvPicPr>
          <p:cNvPr id="4098" name="Picture 2" descr="C:\Users\Nevena Borić\Desktop\преузимањ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evena Borić\Desktop\преузимањ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3216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LAN</a:t>
            </a:r>
            <a:endParaRPr lang="sr-Latn-R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46626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PAMUK</a:t>
            </a:r>
            <a:endParaRPr lang="sr-Latn-R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87899"/>
            <a:ext cx="1944216" cy="24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67726"/>
            <a:ext cx="2291866" cy="232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LANENA KOŠULJA</a:t>
            </a:r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627796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PAMUČNI MANTIL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444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E3D2D"/>
      </a:dk2>
      <a:lt2>
        <a:srgbClr val="CFFF43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300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Dobro došli na čas sveta oko nas!</vt:lpstr>
      <vt:lpstr>Slide 2</vt:lpstr>
      <vt:lpstr>Slide 3</vt:lpstr>
      <vt:lpstr>Voće u ishrani</vt:lpstr>
      <vt:lpstr>Osim sirovog povrća, ljudi u ishrani koriste i zimnicu koju dobijaju preradom povrća.</vt:lpstr>
      <vt:lpstr>Preradom  biljaka u fabrikama dobijamo proizvode koje koristimo u ishrani.</vt:lpstr>
      <vt:lpstr>Neke  biljke koristimo kako bismo hranili životinje.</vt:lpstr>
      <vt:lpstr>Slide 8</vt:lpstr>
      <vt:lpstr>Neke biljke se koriste za izradu odeće.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Zapišite u svesci:</vt:lpstr>
      <vt:lpstr>Domaći zadatak: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 došli na šas sveta oko nas!</dc:title>
  <dc:creator>User</dc:creator>
  <cp:lastModifiedBy>User</cp:lastModifiedBy>
  <cp:revision>12</cp:revision>
  <dcterms:created xsi:type="dcterms:W3CDTF">2020-04-06T15:59:40Z</dcterms:created>
  <dcterms:modified xsi:type="dcterms:W3CDTF">2020-04-06T19:54:47Z</dcterms:modified>
</cp:coreProperties>
</file>